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302" r:id="rId13"/>
    <p:sldId id="278" r:id="rId14"/>
    <p:sldId id="295" r:id="rId15"/>
    <p:sldId id="279" r:id="rId16"/>
    <p:sldId id="280" r:id="rId17"/>
    <p:sldId id="282" r:id="rId18"/>
    <p:sldId id="299" r:id="rId19"/>
    <p:sldId id="283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18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292C6"/>
    <a:srgbClr val="08519C"/>
    <a:srgbClr val="41AE7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82" autoAdjust="0"/>
    <p:restoredTop sz="94464" autoAdjust="0"/>
  </p:normalViewPr>
  <p:slideViewPr>
    <p:cSldViewPr snapToGrid="0">
      <p:cViewPr>
        <p:scale>
          <a:sx n="25" d="100"/>
          <a:sy n="25" d="100"/>
        </p:scale>
        <p:origin x="187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105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44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F56ABE3B-A37F-46F3-89AC-DD9E06D65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3058"/>
              </p:ext>
            </p:extLst>
          </p:nvPr>
        </p:nvGraphicFramePr>
        <p:xfrm>
          <a:off x="-2290333" y="7149507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fonction de perte inclura alors généralement :</a:t>
                </a: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ou plusieurs de ces mesures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terme de régularisation</a:t>
                </a:r>
              </a:p>
              <a:p>
                <a:endParaRPr lang="fr-CA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blipFill>
                <a:blip r:embed="rId3"/>
                <a:stretch>
                  <a:fillRect l="-986" t="-6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78321"/>
              </p:ext>
            </p:extLst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6D2C"/>
                    </a:solidFill>
                  </a:rPr>
                  <a:t>Réduction de dimension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fonction de perte inclura alors généralement :</a:t>
                </a: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ou plusieurs de ces mesures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terme de régularisation</a:t>
                </a:r>
              </a:p>
              <a:p>
                <a:endParaRPr lang="fr-CA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blipFill>
                <a:blip r:embed="rId3"/>
                <a:stretch>
                  <a:fillRect l="-986" t="-6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1806</TotalTime>
  <Words>3682</Words>
  <Application>Microsoft Office PowerPoint</Application>
  <PresentationFormat>Widescreen</PresentationFormat>
  <Paragraphs>1191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180</cp:revision>
  <dcterms:created xsi:type="dcterms:W3CDTF">2019-10-19T13:38:13Z</dcterms:created>
  <dcterms:modified xsi:type="dcterms:W3CDTF">2019-10-21T14:35:38Z</dcterms:modified>
</cp:coreProperties>
</file>